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84" d="100"/>
          <a:sy n="84" d="100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6" Type="http://schemas.openxmlformats.org/officeDocument/2006/relationships/viewProps" Target="viewProps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Break with a new section-level header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Below</a:t>
            </a:r>
            <a:r>
              <a:rPr/>
              <a:t> </a:t>
            </a:r>
            <a:r>
              <a:rPr/>
              <a:t>section-level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spcBef>
                <a:spcPts val="3000"/>
              </a:spcBef>
              <a:buNone/>
            </a:pPr>
            <a:r>
              <a:rPr b="1"/>
              <a:t>Section-level</a:t>
            </a:r>
          </a:p>
          <a:p>
            <a:pPr lvl="0" marL="0" indent="0">
              <a:buNone/>
            </a:pPr>
            <a:r>
              <a:rPr/>
              <a:t>Third slide (with a section-level of 2)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another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2019-04-05T11:55:10Z</dcterms:created>
  <dcterms:modified xsi:type="dcterms:W3CDTF">2019-04-05T11:55:10Z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