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21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0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7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04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32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56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3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7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26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9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68C54-5668-C24C-8710-50395D73125A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3DFFA-FAE6-BF4B-A2B2-28C619BBA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2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395959" y="721182"/>
            <a:ext cx="2141316" cy="671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P4 compiler</a:t>
            </a:r>
            <a:endParaRPr lang="en-US" dirty="0"/>
          </a:p>
        </p:txBody>
      </p:sp>
      <p:sp>
        <p:nvSpPr>
          <p:cNvPr id="7" name="Folded Corner 6"/>
          <p:cNvSpPr/>
          <p:nvPr/>
        </p:nvSpPr>
        <p:spPr>
          <a:xfrm>
            <a:off x="615387" y="808957"/>
            <a:ext cx="1433332" cy="495782"/>
          </a:xfrm>
          <a:prstGeom prst="foldedCorne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rog1.p4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269371" y="3261835"/>
            <a:ext cx="4388975" cy="671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PTF binary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269372" y="5034986"/>
            <a:ext cx="3646024" cy="710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 under test</a:t>
            </a:r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269371" y="2372514"/>
            <a:ext cx="5416952" cy="671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PTF runner (test orchestrator) 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8627957" y="294552"/>
            <a:ext cx="1572229" cy="1525400"/>
            <a:chOff x="8856561" y="551731"/>
            <a:chExt cx="1572229" cy="1190264"/>
          </a:xfrm>
        </p:grpSpPr>
        <p:sp>
          <p:nvSpPr>
            <p:cNvPr id="12" name="Folded Corner 11"/>
            <p:cNvSpPr/>
            <p:nvPr/>
          </p:nvSpPr>
          <p:spPr>
            <a:xfrm>
              <a:off x="8856561" y="551731"/>
              <a:ext cx="1572228" cy="495782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b</a:t>
              </a:r>
              <a:r>
                <a:rPr lang="en-US" dirty="0" err="1" smtClean="0"/>
                <a:t>ase_test.py</a:t>
              </a:r>
              <a:endParaRPr lang="en-US" dirty="0"/>
            </a:p>
          </p:txBody>
        </p:sp>
        <p:sp>
          <p:nvSpPr>
            <p:cNvPr id="13" name="Folded Corner 12"/>
            <p:cNvSpPr/>
            <p:nvPr/>
          </p:nvSpPr>
          <p:spPr>
            <a:xfrm>
              <a:off x="8856561" y="1246213"/>
              <a:ext cx="1572229" cy="495782"/>
            </a:xfrm>
            <a:prstGeom prst="foldedCorne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  <a:r>
                <a:rPr lang="en-US" dirty="0" smtClean="0"/>
                <a:t>rog1_test.py</a:t>
              </a:r>
              <a:endParaRPr lang="en-US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416947" y="4838218"/>
            <a:ext cx="850740" cy="33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Port1</a:t>
            </a: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15262" y="4838218"/>
            <a:ext cx="850740" cy="33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Port2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777217" y="4838218"/>
            <a:ext cx="850740" cy="33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PortN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793860" y="5144945"/>
            <a:ext cx="1892463" cy="33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P4 Runtime server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5657966" y="293743"/>
            <a:ext cx="1848815" cy="1526209"/>
            <a:chOff x="1714620" y="1756283"/>
            <a:chExt cx="1848815" cy="1526209"/>
          </a:xfrm>
        </p:grpSpPr>
        <p:sp>
          <p:nvSpPr>
            <p:cNvPr id="21" name="Rectangle 20"/>
            <p:cNvSpPr/>
            <p:nvPr/>
          </p:nvSpPr>
          <p:spPr>
            <a:xfrm>
              <a:off x="1714620" y="1756283"/>
              <a:ext cx="1848815" cy="15262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olded Corner 21"/>
            <p:cNvSpPr/>
            <p:nvPr/>
          </p:nvSpPr>
          <p:spPr>
            <a:xfrm>
              <a:off x="2048719" y="1988933"/>
              <a:ext cx="1180618" cy="495782"/>
            </a:xfrm>
            <a:prstGeom prst="foldedCorne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P4Info</a:t>
              </a:r>
              <a:endParaRPr lang="en-US" dirty="0"/>
            </a:p>
          </p:txBody>
        </p:sp>
        <p:sp>
          <p:nvSpPr>
            <p:cNvPr id="23" name="Folded Corner 22"/>
            <p:cNvSpPr/>
            <p:nvPr/>
          </p:nvSpPr>
          <p:spPr>
            <a:xfrm>
              <a:off x="2048719" y="2574414"/>
              <a:ext cx="1180618" cy="495782"/>
            </a:xfrm>
            <a:prstGeom prst="foldedCorne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t</a:t>
              </a:r>
              <a:r>
                <a:rPr lang="en-US" dirty="0" err="1" smtClean="0"/>
                <a:t>arget.bin</a:t>
              </a:r>
              <a:endParaRPr lang="en-US" dirty="0"/>
            </a:p>
          </p:txBody>
        </p:sp>
      </p:grpSp>
      <p:cxnSp>
        <p:nvCxnSpPr>
          <p:cNvPr id="26" name="Straight Arrow Connector 25"/>
          <p:cNvCxnSpPr/>
          <p:nvPr/>
        </p:nvCxnSpPr>
        <p:spPr>
          <a:xfrm>
            <a:off x="10428788" y="3043846"/>
            <a:ext cx="0" cy="2101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200185" y="3422790"/>
            <a:ext cx="2158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SetForwardingPipeline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(P4Info + </a:t>
            </a:r>
            <a:r>
              <a:rPr lang="en-US" sz="1600" dirty="0" err="1" smtClean="0"/>
              <a:t>target.bin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9372600" y="3933167"/>
            <a:ext cx="0" cy="12117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910180" y="4314799"/>
            <a:ext cx="1133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Writes, etc.</a:t>
            </a:r>
            <a:endParaRPr lang="en-US" sz="1600" dirty="0"/>
          </a:p>
        </p:txBody>
      </p:sp>
      <p:sp>
        <p:nvSpPr>
          <p:cNvPr id="33" name="Up-Down Arrow 32"/>
          <p:cNvSpPr/>
          <p:nvPr/>
        </p:nvSpPr>
        <p:spPr>
          <a:xfrm>
            <a:off x="5558309" y="3928793"/>
            <a:ext cx="484632" cy="9094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Up-Down Arrow 33"/>
          <p:cNvSpPr/>
          <p:nvPr/>
        </p:nvSpPr>
        <p:spPr>
          <a:xfrm>
            <a:off x="6550576" y="3938417"/>
            <a:ext cx="484632" cy="9094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-Down Arrow 34"/>
          <p:cNvSpPr/>
          <p:nvPr/>
        </p:nvSpPr>
        <p:spPr>
          <a:xfrm>
            <a:off x="7923821" y="3930996"/>
            <a:ext cx="484632" cy="9094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7" idx="3"/>
            <a:endCxn id="6" idx="1"/>
          </p:cNvCxnSpPr>
          <p:nvPr/>
        </p:nvCxnSpPr>
        <p:spPr>
          <a:xfrm>
            <a:off x="2048719" y="1056848"/>
            <a:ext cx="3472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6" idx="3"/>
            <a:endCxn id="21" idx="1"/>
          </p:cNvCxnSpPr>
          <p:nvPr/>
        </p:nvCxnSpPr>
        <p:spPr>
          <a:xfrm>
            <a:off x="4537275" y="1056848"/>
            <a:ext cx="11206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wn Arrow 39"/>
          <p:cNvSpPr/>
          <p:nvPr/>
        </p:nvSpPr>
        <p:spPr>
          <a:xfrm>
            <a:off x="6356000" y="1814704"/>
            <a:ext cx="484632" cy="55256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9130284" y="1808465"/>
            <a:ext cx="484632" cy="55256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0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29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Antonin Bas</dc:creator>
  <cp:lastModifiedBy>Antonin Bas</cp:lastModifiedBy>
  <cp:revision>2</cp:revision>
  <dcterms:created xsi:type="dcterms:W3CDTF">2017-11-15T16:19:10Z</dcterms:created>
  <dcterms:modified xsi:type="dcterms:W3CDTF">2017-11-15T16:37:37Z</dcterms:modified>
</cp:coreProperties>
</file>